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jpeg" ContentType="image/jpe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8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25.png" ContentType="image/png"/>
  <Override PartName="/ppt/media/image2.png" ContentType="image/png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7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69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70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71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C096354-9DC6-4A27-BCE8-C06F1D29BFA0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52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B7730005-6E34-40DF-9925-8C244EB25FC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sldNum" idx="1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CC561E05-CB71-4177-8286-EB21FD416ABD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8DDDD37E-0362-4C4A-9610-C2998B53386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58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4811A481-FD17-47BC-ABA7-311593D64400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6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61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287F6594-C937-4A1C-A60D-BCEF28AD7B4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6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64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EE941164-F240-4AC4-924E-ADC5C3508528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sldNum" idx="9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FDB0F815-0F5D-428A-8BF6-64075AFE3DE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sldNum" idx="10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0B64C716-790D-43A2-9E95-AFE623A9F1D9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97.xml"/><Relationship Id="rId6" Type="http://schemas.openxmlformats.org/officeDocument/2006/relationships/slideLayout" Target="../slideLayouts/slideLayout98.xml"/><Relationship Id="rId7" Type="http://schemas.openxmlformats.org/officeDocument/2006/relationships/slideLayout" Target="../slideLayouts/slideLayout99.xml"/><Relationship Id="rId8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06.xml"/><Relationship Id="rId15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97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73.xml"/><Relationship Id="rId7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73" name="Text 0"/>
          <p:cNvSpPr/>
          <p:nvPr/>
        </p:nvSpPr>
        <p:spPr>
          <a:xfrm>
            <a:off x="793800" y="218412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Questor: Your AI Study Assistant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374" name="Text 1"/>
          <p:cNvSpPr/>
          <p:nvPr/>
        </p:nvSpPr>
        <p:spPr>
          <a:xfrm>
            <a:off x="793800" y="3941640"/>
            <a:ext cx="75560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Introducing Questor: Revolutionizing exam preparation with an AI Chat Bot. Questor offers personalized learning, instant answers, and 24/7 availability. It's designed for students across all disciplines preparing for exams.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375" name="Shape 2"/>
          <p:cNvSpPr/>
          <p:nvPr/>
        </p:nvSpPr>
        <p:spPr>
          <a:xfrm>
            <a:off x="793800" y="566532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Text 3"/>
          <p:cNvSpPr/>
          <p:nvPr/>
        </p:nvSpPr>
        <p:spPr>
          <a:xfrm>
            <a:off x="1270080" y="5648400"/>
            <a:ext cx="290412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 w="0">
            <a:noFill/>
          </a:ln>
        </p:spPr>
      </p:pic>
      <p:sp>
        <p:nvSpPr>
          <p:cNvPr id="448" name="Text 0"/>
          <p:cNvSpPr/>
          <p:nvPr/>
        </p:nvSpPr>
        <p:spPr>
          <a:xfrm>
            <a:off x="793800" y="517788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Thank You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449" name="Rectangle 3"/>
          <p:cNvSpPr/>
          <p:nvPr/>
        </p:nvSpPr>
        <p:spPr>
          <a:xfrm>
            <a:off x="12321000" y="7501320"/>
            <a:ext cx="2309040" cy="72792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 0"/>
          <p:cNvSpPr/>
          <p:nvPr/>
        </p:nvSpPr>
        <p:spPr>
          <a:xfrm>
            <a:off x="793800" y="2399760"/>
            <a:ext cx="65127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Meet the Questor Team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378" name="Shape 1"/>
          <p:cNvSpPr/>
          <p:nvPr/>
        </p:nvSpPr>
        <p:spPr>
          <a:xfrm>
            <a:off x="793800" y="38170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Text 2"/>
          <p:cNvSpPr/>
          <p:nvPr/>
        </p:nvSpPr>
        <p:spPr>
          <a:xfrm>
            <a:off x="1531080" y="3817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Team Lead: Rajesh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80" name="Shape 3"/>
          <p:cNvSpPr/>
          <p:nvPr/>
        </p:nvSpPr>
        <p:spPr>
          <a:xfrm>
            <a:off x="5217120" y="38170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Text 4"/>
          <p:cNvSpPr/>
          <p:nvPr/>
        </p:nvSpPr>
        <p:spPr>
          <a:xfrm>
            <a:off x="5954040" y="3817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Coding: Rajeshwari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82" name="Shape 5"/>
          <p:cNvSpPr/>
          <p:nvPr/>
        </p:nvSpPr>
        <p:spPr>
          <a:xfrm>
            <a:off x="9640080" y="38170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Text 6"/>
          <p:cNvSpPr/>
          <p:nvPr/>
        </p:nvSpPr>
        <p:spPr>
          <a:xfrm>
            <a:off x="10377360" y="3817080"/>
            <a:ext cx="3089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Coding: Priyamadhuri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84" name="Shape 7"/>
          <p:cNvSpPr/>
          <p:nvPr/>
        </p:nvSpPr>
        <p:spPr>
          <a:xfrm>
            <a:off x="793800" y="50644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Text 8"/>
          <p:cNvSpPr/>
          <p:nvPr/>
        </p:nvSpPr>
        <p:spPr>
          <a:xfrm>
            <a:off x="1531080" y="5064480"/>
            <a:ext cx="36144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Documentation: Naseema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86" name="Shape 9"/>
          <p:cNvSpPr/>
          <p:nvPr/>
        </p:nvSpPr>
        <p:spPr>
          <a:xfrm>
            <a:off x="7428600" y="50644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Text 10"/>
          <p:cNvSpPr/>
          <p:nvPr/>
        </p:nvSpPr>
        <p:spPr>
          <a:xfrm>
            <a:off x="8165880" y="5064480"/>
            <a:ext cx="44316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Documentation: Narendra Babu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88" name="Rectangle 12"/>
          <p:cNvSpPr/>
          <p:nvPr/>
        </p:nvSpPr>
        <p:spPr>
          <a:xfrm>
            <a:off x="12243600" y="7625160"/>
            <a:ext cx="2386440" cy="60408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ext 0"/>
          <p:cNvSpPr/>
          <p:nvPr/>
        </p:nvSpPr>
        <p:spPr>
          <a:xfrm>
            <a:off x="793800" y="2358360"/>
            <a:ext cx="69724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Questor: Project Abstract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390" name="Text 1"/>
          <p:cNvSpPr/>
          <p:nvPr/>
        </p:nvSpPr>
        <p:spPr>
          <a:xfrm>
            <a:off x="79380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Problem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91" name="Text 2"/>
          <p:cNvSpPr/>
          <p:nvPr/>
        </p:nvSpPr>
        <p:spPr>
          <a:xfrm>
            <a:off x="793800" y="4215240"/>
            <a:ext cx="28450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Students face challenges in exam preparation. These challenges include lack of time and resources.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392" name="Text 3"/>
          <p:cNvSpPr/>
          <p:nvPr/>
        </p:nvSpPr>
        <p:spPr>
          <a:xfrm>
            <a:off x="420048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Solution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93" name="Text 4"/>
          <p:cNvSpPr/>
          <p:nvPr/>
        </p:nvSpPr>
        <p:spPr>
          <a:xfrm>
            <a:off x="4200480" y="4215240"/>
            <a:ext cx="2845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Questor chatbot provides accessible, personalized study assistance anytime.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394" name="Text 5"/>
          <p:cNvSpPr/>
          <p:nvPr/>
        </p:nvSpPr>
        <p:spPr>
          <a:xfrm>
            <a:off x="760716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Methodology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95" name="Text 6"/>
          <p:cNvSpPr/>
          <p:nvPr/>
        </p:nvSpPr>
        <p:spPr>
          <a:xfrm>
            <a:off x="7607160" y="4215240"/>
            <a:ext cx="2845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Utilizes NLP and machine learning for efficient learning and support.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396" name="Text 7"/>
          <p:cNvSpPr/>
          <p:nvPr/>
        </p:nvSpPr>
        <p:spPr>
          <a:xfrm>
            <a:off x="11013480" y="36342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Expected Outcomes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97" name="Text 8"/>
          <p:cNvSpPr/>
          <p:nvPr/>
        </p:nvSpPr>
        <p:spPr>
          <a:xfrm>
            <a:off x="11013480" y="4215240"/>
            <a:ext cx="28450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Improved student performance and enhanced learning experiences.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398" name="Rectangle 10"/>
          <p:cNvSpPr/>
          <p:nvPr/>
        </p:nvSpPr>
        <p:spPr>
          <a:xfrm>
            <a:off x="12677760" y="7687080"/>
            <a:ext cx="1952280" cy="54216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 0"/>
          <p:cNvSpPr/>
          <p:nvPr/>
        </p:nvSpPr>
        <p:spPr>
          <a:xfrm>
            <a:off x="793800" y="2301840"/>
            <a:ext cx="105717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Questor: Advantages &amp; Disadvantages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400" name="Text 1"/>
          <p:cNvSpPr/>
          <p:nvPr/>
        </p:nvSpPr>
        <p:spPr>
          <a:xfrm>
            <a:off x="793800" y="35776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Advantages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01" name="Text 2"/>
          <p:cNvSpPr/>
          <p:nvPr/>
        </p:nvSpPr>
        <p:spPr>
          <a:xfrm>
            <a:off x="793800" y="41587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24/7 availability and instant support.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2" name="Text 3"/>
          <p:cNvSpPr/>
          <p:nvPr/>
        </p:nvSpPr>
        <p:spPr>
          <a:xfrm>
            <a:off x="793800" y="460116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Personalized learning experience.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3" name="Text 4"/>
          <p:cNvSpPr/>
          <p:nvPr/>
        </p:nvSpPr>
        <p:spPr>
          <a:xfrm>
            <a:off x="793800" y="504324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Cost-effective compared to traditional tutoring.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4" name="Text 5"/>
          <p:cNvSpPr/>
          <p:nvPr/>
        </p:nvSpPr>
        <p:spPr>
          <a:xfrm>
            <a:off x="793800" y="54853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Wide range of subjects and exam types.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5" name="Text 6"/>
          <p:cNvSpPr/>
          <p:nvPr/>
        </p:nvSpPr>
        <p:spPr>
          <a:xfrm>
            <a:off x="7599600" y="35776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Disadvantages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06" name="Text 7"/>
          <p:cNvSpPr/>
          <p:nvPr/>
        </p:nvSpPr>
        <p:spPr>
          <a:xfrm>
            <a:off x="7599600" y="41587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Requires internet access.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7" name="Text 8"/>
          <p:cNvSpPr/>
          <p:nvPr/>
        </p:nvSpPr>
        <p:spPr>
          <a:xfrm>
            <a:off x="7599600" y="460116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Potential for over-reliance/reduced critical thinking.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8" name="Text 9"/>
          <p:cNvSpPr/>
          <p:nvPr/>
        </p:nvSpPr>
        <p:spPr>
          <a:xfrm>
            <a:off x="7599600" y="504324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Accuracy dependent on training data.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09" name="Text 10"/>
          <p:cNvSpPr/>
          <p:nvPr/>
        </p:nvSpPr>
        <p:spPr>
          <a:xfrm>
            <a:off x="7599600" y="54853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Cannot replace human interaction.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10" name="Rectangle 12"/>
          <p:cNvSpPr/>
          <p:nvPr/>
        </p:nvSpPr>
        <p:spPr>
          <a:xfrm>
            <a:off x="11561760" y="7470360"/>
            <a:ext cx="3068280" cy="75888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Picture 1" descr="WhatsApp Image 2025-04-20 at 6.00.13 PM.jpeg"/>
          <p:cNvPicPr/>
          <p:nvPr/>
        </p:nvPicPr>
        <p:blipFill>
          <a:blip r:embed="rId1"/>
          <a:stretch/>
        </p:blipFill>
        <p:spPr>
          <a:xfrm>
            <a:off x="6342840" y="304920"/>
            <a:ext cx="4222440" cy="7344000"/>
          </a:xfrm>
          <a:prstGeom prst="rect">
            <a:avLst/>
          </a:prstGeom>
          <a:ln w="0">
            <a:noFill/>
          </a:ln>
        </p:spPr>
      </p:pic>
      <p:sp>
        <p:nvSpPr>
          <p:cNvPr id="412" name="Rectangle 2"/>
          <p:cNvSpPr/>
          <p:nvPr/>
        </p:nvSpPr>
        <p:spPr>
          <a:xfrm>
            <a:off x="12700080" y="7648920"/>
            <a:ext cx="1929960" cy="58032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TextBox 5"/>
          <p:cNvSpPr/>
          <p:nvPr/>
        </p:nvSpPr>
        <p:spPr>
          <a:xfrm>
            <a:off x="104760" y="624240"/>
            <a:ext cx="38754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ACTIVITY UML</a:t>
            </a:r>
            <a:r>
              <a:rPr b="1" lang="en-US" sz="1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Picture 1" descr="WhatsApp Image 2025-04-20 at 5.59.42 PM.jpeg"/>
          <p:cNvPicPr/>
          <p:nvPr/>
        </p:nvPicPr>
        <p:blipFill>
          <a:blip r:embed="rId1"/>
          <a:stretch/>
        </p:blipFill>
        <p:spPr>
          <a:xfrm>
            <a:off x="3804480" y="609480"/>
            <a:ext cx="9319320" cy="7068240"/>
          </a:xfrm>
          <a:prstGeom prst="rect">
            <a:avLst/>
          </a:prstGeom>
          <a:ln w="0">
            <a:noFill/>
          </a:ln>
        </p:spPr>
      </p:pic>
      <p:sp>
        <p:nvSpPr>
          <p:cNvPr id="415" name="Rectangle 2"/>
          <p:cNvSpPr/>
          <p:nvPr/>
        </p:nvSpPr>
        <p:spPr>
          <a:xfrm>
            <a:off x="12758040" y="7678080"/>
            <a:ext cx="1872000" cy="55116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TextBox 3"/>
          <p:cNvSpPr/>
          <p:nvPr/>
        </p:nvSpPr>
        <p:spPr>
          <a:xfrm>
            <a:off x="-144000" y="609480"/>
            <a:ext cx="3959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</a:rPr>
              <a:t>USE CASE UML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18" name="Text 0"/>
          <p:cNvSpPr/>
          <p:nvPr/>
        </p:nvSpPr>
        <p:spPr>
          <a:xfrm>
            <a:off x="793800" y="1270440"/>
            <a:ext cx="681120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Technical Requirements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419" name="Shape 1"/>
          <p:cNvSpPr/>
          <p:nvPr/>
        </p:nvSpPr>
        <p:spPr>
          <a:xfrm>
            <a:off x="793800" y="2319120"/>
            <a:ext cx="7556040" cy="2648520"/>
          </a:xfrm>
          <a:prstGeom prst="roundRect">
            <a:avLst>
              <a:gd name="adj" fmla="val 3597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Text 2"/>
          <p:cNvSpPr/>
          <p:nvPr/>
        </p:nvSpPr>
        <p:spPr>
          <a:xfrm>
            <a:off x="1028160" y="25534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Software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21" name="Text 3"/>
          <p:cNvSpPr/>
          <p:nvPr/>
        </p:nvSpPr>
        <p:spPr>
          <a:xfrm>
            <a:off x="1028160" y="304416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Programming Language: Python.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22" name="Text 4"/>
          <p:cNvSpPr/>
          <p:nvPr/>
        </p:nvSpPr>
        <p:spPr>
          <a:xfrm>
            <a:off x="1028160" y="348624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NLP (Natural Language Programming).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23" name="Text 5"/>
          <p:cNvSpPr/>
          <p:nvPr/>
        </p:nvSpPr>
        <p:spPr>
          <a:xfrm>
            <a:off x="1028160" y="392832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LLMs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24" name="Text 6"/>
          <p:cNvSpPr/>
          <p:nvPr/>
        </p:nvSpPr>
        <p:spPr>
          <a:xfrm>
            <a:off x="1028160" y="437076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Gen AI using RAG.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25" name="Shape 7"/>
          <p:cNvSpPr/>
          <p:nvPr/>
        </p:nvSpPr>
        <p:spPr>
          <a:xfrm>
            <a:off x="793800" y="5194800"/>
            <a:ext cx="7556040" cy="1764000"/>
          </a:xfrm>
          <a:prstGeom prst="roundRect">
            <a:avLst>
              <a:gd name="adj" fmla="val 5399"/>
            </a:avLst>
          </a:prstGeom>
          <a:solidFill>
            <a:srgbClr val="ffd8cc"/>
          </a:solidFill>
          <a:ln w="7620">
            <a:solidFill>
              <a:srgbClr val="e5beb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Text 8"/>
          <p:cNvSpPr/>
          <p:nvPr/>
        </p:nvSpPr>
        <p:spPr>
          <a:xfrm>
            <a:off x="1028160" y="54291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Hardware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27" name="Text 9"/>
          <p:cNvSpPr/>
          <p:nvPr/>
        </p:nvSpPr>
        <p:spPr>
          <a:xfrm>
            <a:off x="1028160" y="591984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Server for chatbot hosting.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428" name="Text 10"/>
          <p:cNvSpPr/>
          <p:nvPr/>
        </p:nvSpPr>
        <p:spPr>
          <a:xfrm>
            <a:off x="1028160" y="636192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03c4e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User devices.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30" name="Text 0"/>
          <p:cNvSpPr/>
          <p:nvPr/>
        </p:nvSpPr>
        <p:spPr>
          <a:xfrm>
            <a:off x="6259320" y="608400"/>
            <a:ext cx="7597440" cy="13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00"/>
              </a:lnSpc>
              <a:buNone/>
              <a:tabLst>
                <a:tab algn="l" pos="0"/>
              </a:tabLst>
            </a:pPr>
            <a:r>
              <a:rPr b="1" lang="en-US" sz="430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Future Scope &amp; Development</a:t>
            </a:r>
            <a:endParaRPr b="0" lang="en-IN" sz="4300" spc="-1" strike="noStrike">
              <a:latin typeface="Arial"/>
            </a:endParaRPr>
          </a:p>
        </p:txBody>
      </p:sp>
      <p:pic>
        <p:nvPicPr>
          <p:cNvPr id="431" name="Image 1" descr="preencoded.png"/>
          <p:cNvPicPr/>
          <p:nvPr/>
        </p:nvPicPr>
        <p:blipFill>
          <a:blip r:embed="rId2"/>
          <a:stretch/>
        </p:blipFill>
        <p:spPr>
          <a:xfrm>
            <a:off x="6259320" y="2320200"/>
            <a:ext cx="1104120" cy="1324800"/>
          </a:xfrm>
          <a:prstGeom prst="rect">
            <a:avLst/>
          </a:prstGeom>
          <a:ln w="0">
            <a:noFill/>
          </a:ln>
        </p:spPr>
      </p:pic>
      <p:sp>
        <p:nvSpPr>
          <p:cNvPr id="432" name="Text 1"/>
          <p:cNvSpPr/>
          <p:nvPr/>
        </p:nvSpPr>
        <p:spPr>
          <a:xfrm>
            <a:off x="7695000" y="254088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1" lang="en-US" sz="21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Expansion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433" name="Text 2"/>
          <p:cNvSpPr/>
          <p:nvPr/>
        </p:nvSpPr>
        <p:spPr>
          <a:xfrm>
            <a:off x="7695000" y="3018600"/>
            <a:ext cx="616176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403c4e"/>
                </a:solidFill>
                <a:latin typeface="Open Sans"/>
                <a:ea typeface="Open Sans"/>
              </a:rPr>
              <a:t>New subjects and exam formats</a:t>
            </a:r>
            <a:endParaRPr b="0" lang="en-IN" sz="1700" spc="-1" strike="noStrike">
              <a:latin typeface="Arial"/>
            </a:endParaRPr>
          </a:p>
        </p:txBody>
      </p:sp>
      <p:pic>
        <p:nvPicPr>
          <p:cNvPr id="434" name="Image 2" descr="preencoded.png"/>
          <p:cNvPicPr/>
          <p:nvPr/>
        </p:nvPicPr>
        <p:blipFill>
          <a:blip r:embed="rId3"/>
          <a:stretch/>
        </p:blipFill>
        <p:spPr>
          <a:xfrm>
            <a:off x="6259320" y="3645360"/>
            <a:ext cx="1104120" cy="1324800"/>
          </a:xfrm>
          <a:prstGeom prst="rect">
            <a:avLst/>
          </a:prstGeom>
          <a:ln w="0">
            <a:noFill/>
          </a:ln>
        </p:spPr>
      </p:pic>
      <p:sp>
        <p:nvSpPr>
          <p:cNvPr id="435" name="Text 3"/>
          <p:cNvSpPr/>
          <p:nvPr/>
        </p:nvSpPr>
        <p:spPr>
          <a:xfrm>
            <a:off x="7695000" y="386604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1" lang="en-US" sz="21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Integration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436" name="Text 4"/>
          <p:cNvSpPr/>
          <p:nvPr/>
        </p:nvSpPr>
        <p:spPr>
          <a:xfrm>
            <a:off x="7695000" y="4343760"/>
            <a:ext cx="616176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403c4e"/>
                </a:solidFill>
                <a:latin typeface="Open Sans"/>
                <a:ea typeface="Open Sans"/>
              </a:rPr>
              <a:t>Learning management systems</a:t>
            </a:r>
            <a:endParaRPr b="0" lang="en-IN" sz="1700" spc="-1" strike="noStrike">
              <a:latin typeface="Arial"/>
            </a:endParaRPr>
          </a:p>
        </p:txBody>
      </p:sp>
      <p:pic>
        <p:nvPicPr>
          <p:cNvPr id="437" name="Image 3" descr="preencoded.png"/>
          <p:cNvPicPr/>
          <p:nvPr/>
        </p:nvPicPr>
        <p:blipFill>
          <a:blip r:embed="rId4"/>
          <a:stretch/>
        </p:blipFill>
        <p:spPr>
          <a:xfrm>
            <a:off x="6259320" y="4970520"/>
            <a:ext cx="1104120" cy="1324800"/>
          </a:xfrm>
          <a:prstGeom prst="rect">
            <a:avLst/>
          </a:prstGeom>
          <a:ln w="0">
            <a:noFill/>
          </a:ln>
        </p:spPr>
      </p:pic>
      <p:sp>
        <p:nvSpPr>
          <p:cNvPr id="438" name="Text 5"/>
          <p:cNvSpPr/>
          <p:nvPr/>
        </p:nvSpPr>
        <p:spPr>
          <a:xfrm>
            <a:off x="7695000" y="519156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1" lang="en-US" sz="21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Personalization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439" name="Text 6"/>
          <p:cNvSpPr/>
          <p:nvPr/>
        </p:nvSpPr>
        <p:spPr>
          <a:xfrm>
            <a:off x="7695000" y="5668920"/>
            <a:ext cx="616176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403c4e"/>
                </a:solidFill>
                <a:latin typeface="Open Sans"/>
                <a:ea typeface="Open Sans"/>
              </a:rPr>
              <a:t>Study plan generation</a:t>
            </a:r>
            <a:endParaRPr b="0" lang="en-IN" sz="1700" spc="-1" strike="noStrike">
              <a:latin typeface="Arial"/>
            </a:endParaRPr>
          </a:p>
        </p:txBody>
      </p:sp>
      <p:pic>
        <p:nvPicPr>
          <p:cNvPr id="440" name="Image 4" descr="preencoded.png"/>
          <p:cNvPicPr/>
          <p:nvPr/>
        </p:nvPicPr>
        <p:blipFill>
          <a:blip r:embed="rId5"/>
          <a:stretch/>
        </p:blipFill>
        <p:spPr>
          <a:xfrm>
            <a:off x="6259320" y="6296040"/>
            <a:ext cx="1104120" cy="1324800"/>
          </a:xfrm>
          <a:prstGeom prst="rect">
            <a:avLst/>
          </a:prstGeom>
          <a:ln w="0">
            <a:noFill/>
          </a:ln>
        </p:spPr>
      </p:pic>
      <p:sp>
        <p:nvSpPr>
          <p:cNvPr id="441" name="Text 7"/>
          <p:cNvSpPr/>
          <p:nvPr/>
        </p:nvSpPr>
        <p:spPr>
          <a:xfrm>
            <a:off x="7695000" y="6516720"/>
            <a:ext cx="276084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buNone/>
              <a:tabLst>
                <a:tab algn="l" pos="0"/>
              </a:tabLst>
            </a:pPr>
            <a:r>
              <a:rPr b="1" lang="en-US" sz="21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Accessibility</a:t>
            </a:r>
            <a:endParaRPr b="0" lang="en-IN" sz="2150" spc="-1" strike="noStrike">
              <a:latin typeface="Arial"/>
            </a:endParaRPr>
          </a:p>
        </p:txBody>
      </p:sp>
      <p:sp>
        <p:nvSpPr>
          <p:cNvPr id="442" name="Text 8"/>
          <p:cNvSpPr/>
          <p:nvPr/>
        </p:nvSpPr>
        <p:spPr>
          <a:xfrm>
            <a:off x="7695000" y="6994440"/>
            <a:ext cx="616176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403c4e"/>
                </a:solidFill>
                <a:latin typeface="Open Sans"/>
                <a:ea typeface="Open Sans"/>
              </a:rPr>
              <a:t>Voice-based interaction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443" name="Rectangle 15"/>
          <p:cNvSpPr/>
          <p:nvPr/>
        </p:nvSpPr>
        <p:spPr>
          <a:xfrm>
            <a:off x="12755160" y="7621200"/>
            <a:ext cx="1874880" cy="60804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45" name="Text 0"/>
          <p:cNvSpPr/>
          <p:nvPr/>
        </p:nvSpPr>
        <p:spPr>
          <a:xfrm>
            <a:off x="793800" y="269136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1" lang="en-US" sz="4450" spc="-1" strike="noStrike">
                <a:solidFill>
                  <a:srgbClr val="403c4e"/>
                </a:solidFill>
                <a:latin typeface="Merriweather Bold"/>
                <a:ea typeface="Merriweather Bold"/>
              </a:rPr>
              <a:t>Conclusion: Questor's Impact</a:t>
            </a:r>
            <a:endParaRPr b="0" lang="en-IN" sz="4450" spc="-1" strike="noStrike">
              <a:latin typeface="Arial"/>
            </a:endParaRPr>
          </a:p>
        </p:txBody>
      </p:sp>
      <p:sp>
        <p:nvSpPr>
          <p:cNvPr id="446" name="Text 1"/>
          <p:cNvSpPr/>
          <p:nvPr/>
        </p:nvSpPr>
        <p:spPr>
          <a:xfrm>
            <a:off x="793800" y="444924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403c4e"/>
                </a:solidFill>
                <a:latin typeface="Open Sans"/>
                <a:ea typeface="Open Sans"/>
              </a:rPr>
              <a:t>Questor offers an innovative approach for exam preparation. It has the potential to democratize access to quality study resources. We are committed to continuous improvement and expansion.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Application>LibreOffice/7.3.7.2$Linux_X86_64 LibreOffice_project/30$Build-2</Application>
  <AppVersion>15.0000</AppVersion>
  <Words>269</Words>
  <Paragraphs>60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2025-04-20T16:19:31Z</dcterms:created>
  <dc:creator>PptxGenJS</dc:creator>
  <dc:description/>
  <dc:language>en-IN</dc:language>
  <cp:lastModifiedBy/>
  <dcterms:modified xsi:type="dcterms:W3CDTF">2025-04-25T10:15:15Z</dcterms:modified>
  <cp:revision>6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Custom</vt:lpwstr>
  </property>
  <property fmtid="{D5CDD505-2E9C-101B-9397-08002B2CF9AE}" pid="4" name="Slides">
    <vt:i4>11</vt:i4>
  </property>
</Properties>
</file>